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60" r:id="rId4"/>
    <p:sldId id="259" r:id="rId5"/>
    <p:sldId id="258" r:id="rId6"/>
    <p:sldId id="257" r:id="rId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howGuides="1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D4C3F-76E0-45B9-9F3F-E7E164F03F0B}" type="datetimeFigureOut">
              <a:rPr lang="en-US" smtClean="0"/>
              <a:t>3/22/23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B1A2-0681-45C7-B8F7-4E42A2E44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6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B1A2-0681-45C7-B8F7-4E42A2E448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67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4F342-A811-4ADF-8A84-8D53CE535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C06E1B-7B54-4FB9-81DF-6C72A381D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64C3E-1E07-496D-8B0A-69332901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D90F-03C3-45A1-861C-C8A037B8C702}" type="datetimeFigureOut">
              <a:rPr lang="en-US" smtClean="0"/>
              <a:t>3/22/23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C15D3-AACB-4BF2-AC5B-0047F86B9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6EA83-4C1C-437B-AD7C-23B1C507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2CD8-ACB4-4620-A748-A754A6E06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1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81B15-D577-47F9-8223-8DD6434A4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5F6160-EF2C-4723-B6CF-AB30E4203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53232-CD99-4433-8F73-17094EF24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D90F-03C3-45A1-861C-C8A037B8C702}" type="datetimeFigureOut">
              <a:rPr lang="en-US" smtClean="0"/>
              <a:t>3/22/23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E1B3D-9D9C-490E-855A-0DECAD960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1036E-E354-47A4-9B29-07A01C509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2CD8-ACB4-4620-A748-A754A6E06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2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4FF3D8-E307-4FE1-9B98-CC552ABB20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089512-ABCE-4B11-853C-79C53FB42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2E605-E7BC-407F-A831-09E0021A2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D90F-03C3-45A1-861C-C8A037B8C702}" type="datetimeFigureOut">
              <a:rPr lang="en-US" smtClean="0"/>
              <a:t>3/22/23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1AAC1-2E99-4A4E-867D-AE10E0493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E2D86-090C-4D02-8FEA-A4CEF3F5D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2CD8-ACB4-4620-A748-A754A6E06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7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9A689-E4E4-4C28-8FD0-D742B88EC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51C83-25B6-4B91-B2A2-301567B4C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5C0B4-8B76-4E15-90A9-1583E7B3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D90F-03C3-45A1-861C-C8A037B8C702}" type="datetimeFigureOut">
              <a:rPr lang="en-US" smtClean="0"/>
              <a:t>3/22/23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184A6-C605-47FE-BD37-C64503998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41C58-25F7-45FE-A437-305AFB47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2CD8-ACB4-4620-A748-A754A6E06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6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5A899-8FFD-499E-A224-B2F1B16E8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465F5-01A1-4D16-9C38-10CB17D65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AE366-56D2-4603-9943-4286763D2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D90F-03C3-45A1-861C-C8A037B8C702}" type="datetimeFigureOut">
              <a:rPr lang="en-US" smtClean="0"/>
              <a:t>3/22/23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07F72-66CD-484C-8048-7DFD3F25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E4FAA-9AFC-4568-8498-951C61B7E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2CD8-ACB4-4620-A748-A754A6E06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3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0BE2-9D52-41D2-B1E9-4EA1AECD3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C1375-A96E-4EBD-B404-C53CCDC93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08D43-81A7-42C4-B81F-05C682BC4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A8057-5999-4CE7-BC39-C7D89FC2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D90F-03C3-45A1-861C-C8A037B8C702}" type="datetimeFigureOut">
              <a:rPr lang="en-US" smtClean="0"/>
              <a:t>3/22/23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241BB-6DE1-434F-AE56-5174A578C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F63EC-A8FB-4A08-823B-340D8CA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2CD8-ACB4-4620-A748-A754A6E06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4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12E86-0766-448B-92B3-0DC931477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4D8DB-520D-4312-8B1D-2EC8820CC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96A91-EF1A-465E-9511-A67289389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E91672-4B78-4AB7-99B3-D5E889CA4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F11176-9918-484E-94C2-0B728A4149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80026F-D4B8-4602-8722-35329DF9F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D90F-03C3-45A1-861C-C8A037B8C702}" type="datetimeFigureOut">
              <a:rPr lang="en-US" smtClean="0"/>
              <a:t>3/22/23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A08CD2-E658-4B9E-9359-9EEFCCD44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289651-439E-4E62-A299-FD71CCCD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2CD8-ACB4-4620-A748-A754A6E06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2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BEDC9-AD6B-474D-A64F-D5DD7F2C7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EA3D65-6FC4-4A17-BA74-7063DAF2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D90F-03C3-45A1-861C-C8A037B8C702}" type="datetimeFigureOut">
              <a:rPr lang="en-US" smtClean="0"/>
              <a:t>3/22/23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E86633-FB4C-410B-BBDD-89EFC7BBF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8903B-B409-4003-8963-76D3F6AF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2CD8-ACB4-4620-A748-A754A6E06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8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BC8512-0D6D-42A4-AFD3-280C187A6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D90F-03C3-45A1-861C-C8A037B8C702}" type="datetimeFigureOut">
              <a:rPr lang="en-US" smtClean="0"/>
              <a:t>3/22/23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458BA-3D40-4B49-95D9-D8E4D4392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53AA8-DFCF-4CF5-8571-FC602A68E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2CD8-ACB4-4620-A748-A754A6E06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6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4A8A4-0843-470C-968A-E1C9E80D2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21AA9-A630-473A-BCB9-24841E753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CFC5D1-F5C6-4DF6-8241-E39873C66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1F15B-37E1-4613-9916-EA0FB772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D90F-03C3-45A1-861C-C8A037B8C702}" type="datetimeFigureOut">
              <a:rPr lang="en-US" smtClean="0"/>
              <a:t>3/22/23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0DDED-9BF5-4292-8F51-7984E99A8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64131-9E93-48D3-8703-C92414CDF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2CD8-ACB4-4620-A748-A754A6E06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2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B669-82C8-41A2-8475-908C2A936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61E739-D14A-4D2B-B354-15447B619D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BE4D5-7229-4F60-A7B8-AD9B1BB5B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6B5AF4-7BC8-4834-A61B-EA9D40E73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D90F-03C3-45A1-861C-C8A037B8C702}" type="datetimeFigureOut">
              <a:rPr lang="en-US" smtClean="0"/>
              <a:t>3/22/23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2DA20-195D-499E-94DD-56137279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4B661-BDF5-4B89-A66B-80A8CD1AF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2CD8-ACB4-4620-A748-A754A6E06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4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A95F5A-2BE7-4C14-92FA-C973BAB3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17C69-A564-4071-A95D-1EAB9B1C2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EC4FB-DBB8-42DE-B011-C883B673E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9D90F-03C3-45A1-861C-C8A037B8C702}" type="datetimeFigureOut">
              <a:rPr lang="en-US" smtClean="0"/>
              <a:t>3/22/23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4AAD4-9FE6-470B-97BA-E9524E07A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2D9AD-FB4E-4173-9FC3-135B2AB2F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02CD8-ACB4-4620-A748-A754A6E06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34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42CA5-6D2C-4984-966B-E0BDEE70E7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Kinloch Lake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20958-5CEE-4821-B64B-2E6C4B31E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Depth Measurements</a:t>
            </a:r>
          </a:p>
          <a:p>
            <a:r>
              <a:rPr lang="en-US" dirty="0"/>
              <a:t>5-8-2019</a:t>
            </a:r>
          </a:p>
          <a:p>
            <a:r>
              <a:rPr lang="en-US" dirty="0">
                <a:solidFill>
                  <a:srgbClr val="FFC000"/>
                </a:solidFill>
              </a:rPr>
              <a:t>7-12-2019</a:t>
            </a:r>
          </a:p>
          <a:p>
            <a:r>
              <a:rPr lang="en-US" dirty="0">
                <a:solidFill>
                  <a:srgbClr val="C00000"/>
                </a:solidFill>
              </a:rPr>
              <a:t>7-19-2019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3602CBA-4CAA-4B3A-A19C-9061B986967F}"/>
              </a:ext>
            </a:extLst>
          </p:cNvPr>
          <p:cNvSpPr/>
          <p:nvPr/>
        </p:nvSpPr>
        <p:spPr>
          <a:xfrm>
            <a:off x="4947559" y="4073978"/>
            <a:ext cx="285749" cy="269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C44EA4-183B-47F8-B49A-87ACDEE8115C}"/>
              </a:ext>
            </a:extLst>
          </p:cNvPr>
          <p:cNvSpPr/>
          <p:nvPr/>
        </p:nvSpPr>
        <p:spPr>
          <a:xfrm>
            <a:off x="4957083" y="4443636"/>
            <a:ext cx="285749" cy="269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E6BDC3-3E5D-4CCB-AECC-57E5C912080B}"/>
              </a:ext>
            </a:extLst>
          </p:cNvPr>
          <p:cNvSpPr/>
          <p:nvPr/>
        </p:nvSpPr>
        <p:spPr>
          <a:xfrm>
            <a:off x="4957084" y="4850718"/>
            <a:ext cx="285749" cy="269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FE14E-40CF-39AA-1477-45E524A631AB}"/>
              </a:ext>
            </a:extLst>
          </p:cNvPr>
          <p:cNvSpPr txBox="1"/>
          <p:nvPr/>
        </p:nvSpPr>
        <p:spPr>
          <a:xfrm>
            <a:off x="-578069" y="13348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1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keDepth-1">
            <a:extLst>
              <a:ext uri="{FF2B5EF4-FFF2-40B4-BE49-F238E27FC236}">
                <a16:creationId xmlns:a16="http://schemas.microsoft.com/office/drawing/2014/main" id="{A2E887EA-0CDC-42F7-9E5A-87ED921058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175"/>
            <a:ext cx="12192000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09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keDepth-2">
            <a:extLst>
              <a:ext uri="{FF2B5EF4-FFF2-40B4-BE49-F238E27FC236}">
                <a16:creationId xmlns:a16="http://schemas.microsoft.com/office/drawing/2014/main" id="{64D09C30-15CE-499F-86EC-A2CCB769ED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920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68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keDepth-3">
            <a:extLst>
              <a:ext uri="{FF2B5EF4-FFF2-40B4-BE49-F238E27FC236}">
                <a16:creationId xmlns:a16="http://schemas.microsoft.com/office/drawing/2014/main" id="{BD7C7704-B54F-4429-A83C-42A208DF31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25"/>
            <a:ext cx="12192000" cy="610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22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keDepth-4">
            <a:extLst>
              <a:ext uri="{FF2B5EF4-FFF2-40B4-BE49-F238E27FC236}">
                <a16:creationId xmlns:a16="http://schemas.microsoft.com/office/drawing/2014/main" id="{396F71BA-3A2A-47FD-8ED8-1CFE92E4AF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525"/>
            <a:ext cx="121920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32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keDepth-5">
            <a:extLst>
              <a:ext uri="{FF2B5EF4-FFF2-40B4-BE49-F238E27FC236}">
                <a16:creationId xmlns:a16="http://schemas.microsoft.com/office/drawing/2014/main" id="{4891AA84-CC84-4DE3-9F9A-F3A5EC85E0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12192000" cy="611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05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</Words>
  <Application>Microsoft Macintosh PowerPoint</Application>
  <PresentationFormat>Widescreen</PresentationFormat>
  <Paragraphs>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Kinloch Lake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Kinloch Lake</dc:title>
  <dc:creator>Richard Costanzo</dc:creator>
  <cp:lastModifiedBy>Teresa Petty</cp:lastModifiedBy>
  <cp:revision>3</cp:revision>
  <cp:lastPrinted>2023-03-22T13:34:06Z</cp:lastPrinted>
  <dcterms:created xsi:type="dcterms:W3CDTF">2019-07-19T23:39:21Z</dcterms:created>
  <dcterms:modified xsi:type="dcterms:W3CDTF">2023-03-22T13:40:56Z</dcterms:modified>
</cp:coreProperties>
</file>